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0.32558139534883718</c:v>
                </c:pt>
                <c:pt idx="1">
                  <c:v>0.67441860465116277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6.7198033131604706</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2.5426460888470004E-2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0.51098132829744536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0.14245777396416326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1.487238870751824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0.14245777396416237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4.6853247173688217E-2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7.5400577055906277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0.11091676446096077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1.8355140987154623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0.17581792523393247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2.1169646352618976E-2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5.8995489207303127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7.1548389179217793</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0.21496578709265801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8.5843823323321189E-2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0.89619728925788422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8.5843823323321189E-2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0.3079129320026901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4.9759021664290692E-2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6.9861820090624356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0.15003424296925072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0.11150070873275642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1.1640515187710863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0.11150070873275553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0.28498561975204684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6.690479443228913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1.7270996905573988E-2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0.31764026698516989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8.8555731589765152E-2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0.92450922531819479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8.8555731589765152E-2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0.31764026698517078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6.5141196220757536E-2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7.8842627276954174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3.9357038327411331E-2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0.2725209802376467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7.5976811780074094E-2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0.79318709404757293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7.5976811780074094E-2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0.27252098023764759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0.18590752815179545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7.4134799794954178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0.16117066514033418</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0.27071689160440648</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7.5473845357441505E-2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0.78793619622988231</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7.5473845357441505E-2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0.26981907702899655</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8.7050064147217192</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0.20280042452229452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9.6985345112585719E-2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1.012513189915504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9.6985345112583943E-2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0.13542253605951249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5.2496229333267772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0.25311203319502068</c:v>
                </c:pt>
                <c:pt idx="1">
                  <c:v>0.1908713692946058</c:v>
                </c:pt>
                <c:pt idx="2">
                  <c:v>0.2863070539419087</c:v>
                </c:pt>
                <c:pt idx="3">
                  <c:v>0.26970954356846472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7.1834648649195589</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0.17556961679405436</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0.10398379699493443</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1.0855760308183395</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0.10398379699493443</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0.37297914484645478</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6.0848759175210709E-2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7.0681937435836888</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0.12890893900706946</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0.15341732068189984</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1.6016549775803393</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0.15341732068189895</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9.113529564599876E-2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6.7567260465176906</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0.1420072754625421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0.37431949180170321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0.10435747570491838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1.0894771833296879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0.10435747570491927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0.26039396252368974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7.0831073163550959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0.11688775963682296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9.1609231587355566E-2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0.95638733040075685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9.1609231587355566E-2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0.32859285624237433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0.38328256122060633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6.5282142259301619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0.18084443665049132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0.11155490881208507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1.1646173598798732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0.11155490881208507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0.20123390761032489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8.4810829922111548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7.0977530095749639</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7.981569003817679E-2</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0.48978493856437844</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0.13654837898194305</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1.4255456287782717</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0.13654837898194305</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0.48978493856437755</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8.8463749250126789E-2</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5.6504383378151157</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7.9741849185526625E-2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0.15176829717644491</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1.5844394070442478</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0.1517682971764458</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7.2504112455251679E-2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5.8880794900996429</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2.2004556799330111E-2</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0.34187584231294643</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9.5312428793240755E-2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0.99504818180531274</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9.5312428793240755E-2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0.34187584231294643</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2.5109466783888479E-2</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7.4244490861620864</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0.34854771784232358</c:v>
                </c:pt>
                <c:pt idx="1">
                  <c:v>0.63900414937759331</c:v>
                </c:pt>
                <c:pt idx="2">
                  <c:v>0</c:v>
                </c:pt>
                <c:pt idx="3">
                  <c:v>1.244813278008299E-2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0.19094040317001237</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0.10241267193465564</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1.0691737089552733</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0.10241267193465831</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0.18077229909731507</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7.6567038919628576</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0.32531153249367062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0.29850472505206316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8.3220885566190006E-2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0.86881419264323867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8.3220885566190006E-2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0.29850472505206405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0.11515119374764282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8.8690942418351213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9.214651352415121</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0.24814933516414683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7.6171071929433509E-2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0.79521514233954349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7.6171071929433509E-2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6.4015850429322896E-2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9.214651352415121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5.227415672361146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0.28940741857061214</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0.64343489801242804</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0.17938483890814894</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1.8727521694594667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0.17938483890814982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0.64343489801242892</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0.23246532433007605</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4.7782775054015669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2.3744756995716987E-2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0.66091750999931564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0.18425886042089079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1.9236362598738914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0.18425886042089079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0.3013267237705497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5.6765538393207251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6.9434482854916499</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0.63639426439540703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0.2017345386337972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2.1060798514571957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0.2017345386337972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0.67990161893476397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5.0278344518110307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0.30078418451411881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0.30381604092273129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8.4701640720742155E-2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0.88427306556139129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8.4701640720741267E-2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0.19162991603239021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8.8590621191722683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0.92531120331950201</c:v>
                </c:pt>
                <c:pt idx="1">
                  <c:v>8.2987551867219917E-3</c:v>
                </c:pt>
                <c:pt idx="2">
                  <c:v>2.489626556016598E-2</c:v>
                </c:pt>
                <c:pt idx="3">
                  <c:v>8.2987551867219917E-3</c:v>
                </c:pt>
                <c:pt idx="4">
                  <c:v>0</c:v>
                </c:pt>
                <c:pt idx="5">
                  <c:v>3.3195020746887967E-2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4.6029915729826856</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7.5476257760419996E-2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1.5025584136094918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0.14392518314541292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0.40602832258577326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3.390183247725238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0.22470908474966711</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0.13969110924483896</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1.4583552851220878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0.13969110924484029</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0.19870093513198306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3.090265016884735</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0.2558239330594918</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0.16569356144322001</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1.7298171826948088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0.16569356144322001</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7.6091533319328164E-2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4.539767214841814</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0.23149858171463089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0.13589947006014658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1.4187711120550546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0.13589947006014658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0.40137117596635807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5.2658521888722856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0.17694373577508848</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0.34556735906110969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9.6341596062908152E-2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1.0057925415223146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9.6341596062908152E-2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0.34556735906110969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6.6090650508137117E-3</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6.7288901965893553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5.0315677583532672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0.2147331366120282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0.17121271854080922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1.7874363967321107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0.17121271854080877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0.29224978782348821</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5.2339110146129189</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6.1208776506772811E-2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0.44317958283005598</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0.12355515424936581</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1.2898982131197663</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0.12355515424936492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0.4323264872191892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4.8292245020936164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8.4436550487626612</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0.32608695652173908</c:v>
                </c:pt>
                <c:pt idx="1">
                  <c:v>0</c:v>
                </c:pt>
                <c:pt idx="2">
                  <c:v>0.56086956521739129</c:v>
                </c:pt>
                <c:pt idx="3">
                  <c:v>1.304347826086957E-2</c:v>
                </c:pt>
                <c:pt idx="4">
                  <c:v>4.3478260869565218E-3</c:v>
                </c:pt>
                <c:pt idx="5">
                  <c:v>1.7391304347826091E-2</c:v>
                </c:pt>
                <c:pt idx="6">
                  <c:v>0</c:v>
                </c:pt>
                <c:pt idx="7">
                  <c:v>3.9130434782608699E-2</c:v>
                </c:pt>
                <c:pt idx="8">
                  <c:v>3.9130434782608699E-2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0.15577943302662778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8.1506554872446735E-2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0.8509168243627272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8.1506554872447623E-2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0.29235559783594667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1.3409519351530008E-2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8.2788335128689088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0.25047224504685861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7.949056789362885E-2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0.82987020742919171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7.949056789362885E-2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0.11660505559925838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8.6084765846564135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0.1856054871971029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8.9764744584003076E-2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0.93713114878533865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8.9764744584003076E-2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0.27773287451940298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7.280538414544349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2.4323171201644209</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0.15953836735975702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0.16436030299966098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1.7158981544323102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0.16436030299966076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0.58954343879656745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0.14635240827494478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2.4323171201644209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1">
                  <c:v>6.2851658137516866</c:v>
                </c:pt>
                <c:pt idx="2">
                  <c:v>5.8995489207303127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1">
                  <c:v>8.3228628138393841</c:v>
                </c:pt>
                <c:pt idx="2">
                  <c:v>7.5400577055906277</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1">
                  <c:v>7.2513998237248751</c:v>
                </c:pt>
                <c:pt idx="2">
                  <c:v>7.4134799794954178</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7.0018167774692044</c:v>
                </c:pt>
                <c:pt idx="1">
                  <c:v>7.8842627276954174</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6</c:v>
                </c:pt>
                <c:pt idx="2">
                  <c:v>2</c:v>
                </c:pt>
                <c:pt idx="3">
                  <c:v>26</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1">
                  <c:v>6.111112103307506</c:v>
                </c:pt>
                <c:pt idx="2">
                  <c:v>6.690479443228913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1">
                  <c:v>6.8939124801888418</c:v>
                </c:pt>
                <c:pt idx="2">
                  <c:v>6.9861820090624356</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1">
                  <c:v>4.9079516599922082</c:v>
                </c:pt>
                <c:pt idx="2">
                  <c:v>5.2496229333267772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6.6699411641826298</c:v>
                </c:pt>
                <c:pt idx="1">
                  <c:v>7.0831073163550959</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1">
                  <c:v>6.2118105469283176</c:v>
                </c:pt>
                <c:pt idx="2">
                  <c:v>6.7567260465176906</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1">
                  <c:v>6.4199465196142356</c:v>
                </c:pt>
                <c:pt idx="2">
                  <c:v>7.0681937435836888</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8.1181639983716991</c:v>
                </c:pt>
                <c:pt idx="1">
                  <c:v>9.214651352415121</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1">
                  <c:v>8.4652680236611637</c:v>
                </c:pt>
                <c:pt idx="2">
                  <c:v>8.8590621191722683</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1">
                  <c:v>4.6475286413780816</c:v>
                </c:pt>
                <c:pt idx="2">
                  <c:v>5.2658521888722856</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1">
                  <c:v>4.3173875647502511</c:v>
                </c:pt>
                <c:pt idx="2">
                  <c:v>4.539767214841814</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17</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1">
                  <c:v>1.6977660468492199</c:v>
                </c:pt>
                <c:pt idx="2">
                  <c:v>3.090265016884735</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1">
                  <c:v>6.4077664801039944</c:v>
                </c:pt>
                <c:pt idx="2">
                  <c:v>6.7288901965893553</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1">
                  <c:v>4.4894687948892891</c:v>
                </c:pt>
                <c:pt idx="2">
                  <c:v>4.8292245020936164</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1">
                  <c:v>7.9719744359567786</c:v>
                </c:pt>
                <c:pt idx="2">
                  <c:v>8.6084765846564135</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1">
                  <c:v>7.8856938942872246</c:v>
                </c:pt>
                <c:pt idx="2">
                  <c:v>8.2788335128689088</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1">
                  <c:v>6.9257240383087186</c:v>
                </c:pt>
                <c:pt idx="2">
                  <c:v>7.280538414544349</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1">
                  <c:v>3.0440640684875842</c:v>
                </c:pt>
                <c:pt idx="2">
                  <c:v>2.4323171201644209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2.4323171201644209</c:v>
                </c:pt>
                <c:pt idx="1">
                  <c:v>5.8995489207303127</c:v>
                </c:pt>
                <c:pt idx="2">
                  <c:v>5.0278344518110307</c:v>
                </c:pt>
                <c:pt idx="3">
                  <c:v>7.6567038919628576</c:v>
                </c:pt>
                <c:pt idx="4">
                  <c:v>5.8880794900996429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2.9708019294213979</c:v>
                </c:pt>
                <c:pt idx="1">
                  <c:v>6.3369644484468708</c:v>
                </c:pt>
                <c:pt idx="2">
                  <c:v>5.4288944625672251</c:v>
                </c:pt>
                <c:pt idx="3">
                  <c:v>7.8065961133919402</c:v>
                </c:pt>
                <c:pt idx="4">
                  <c:v>5.9643801261355671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6.7567260465176906</c:v>
                </c:pt>
                <c:pt idx="1">
                  <c:v>7.0681937435836888</c:v>
                </c:pt>
                <c:pt idx="2">
                  <c:v>7.8842627276954174</c:v>
                </c:pt>
                <c:pt idx="3">
                  <c:v>6.7288901965893553</c:v>
                </c:pt>
                <c:pt idx="4">
                  <c:v>3.390183247725238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5.9629192712743926</c:v>
                </c:pt>
                <c:pt idx="1">
                  <c:v>6.2865599100939429</c:v>
                </c:pt>
                <c:pt idx="2">
                  <c:v>7.1469453696862377</c:v>
                </c:pt>
                <c:pt idx="3">
                  <c:v>6.0011188116821934</c:v>
                </c:pt>
                <c:pt idx="4">
                  <c:v>2.6665244612967909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240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RXA | Cheshire and Wirral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951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RXA | Cheshire and Wirral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6951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RXA | Cheshire and Wirral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Cheshire and Wirral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418026281"/>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61472818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Q9. Did you feel your NHS mental health team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296151586"/>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979855215"/>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Cheshire and Wirral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staff supported service users to make decisions about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staff listened to what service users had to say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family/someone close to them being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Feedback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lang="en-GB" sz="1400" b="0" noProof="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a:solidFill>
                  <a:prstClr val="black"/>
                </a:solidFill>
                <a:latin typeface="Arial"/>
              </a:rPr>
              <a:t>purpose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side effects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0802377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6115285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763963975"/>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53922922"/>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97577130"/>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1381078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7964236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910840448"/>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669318153"/>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49435896"/>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09080467"/>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393733399"/>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917005056"/>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322633125"/>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791020691"/>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8088213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234450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627983762"/>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4190840437"/>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88001243"/>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49441502"/>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3134533770"/>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892630553"/>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665277180"/>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0501230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371379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435598598"/>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4250381627"/>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961412047"/>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273745039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889933683"/>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18984309"/>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02635880"/>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5500074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349816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16541678"/>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2779226"/>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6626231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441500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061523898"/>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221907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8183667"/>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032255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799323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916801971"/>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895839597"/>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499048305"/>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8621162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901866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592346154"/>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965169209"/>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4278133731"/>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279495438"/>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073793371"/>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856592580"/>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048285464"/>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914300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722317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171008223"/>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9064889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329832462"/>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4265966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144916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578015194"/>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889844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4249766034"/>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7104816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618256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5867916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70744973"/>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7811100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585104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199309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10618927"/>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2499053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05726179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2092745442"/>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148993681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14208021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153043733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436903284"/>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05941299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77803750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41257180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90188402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88544361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393293116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7136161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77372915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948930186"/>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17934848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5277981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67030208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269198052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52471134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627544977"/>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85285026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64652257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38622492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14790931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83266143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16692025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164</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403585554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136352424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11466009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57919299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67857225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07822953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0963411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99265209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83566132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274349150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72579463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422657210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105977004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72385139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71227763"/>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Q13. Did your mental health team tell you who to contact if you had any questions or concerns about your care or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Q14.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Q25.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Q33.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9124993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Q12. Did you have to repeat your mental health history to your NHS mental health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Q26. Would you know who to contact out of office hours within the NHS if you had a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103421661"/>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368717594"/>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82252280"/>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59810529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66158506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17</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700150109"/>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117079594"/>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8990</Words>
  <Application>Microsoft Office PowerPoint</Application>
  <PresentationFormat>Widescreen</PresentationFormat>
  <Paragraphs>1056</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Cheshire and Wirral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